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6" r:id="rId7"/>
    <p:sldId id="262" r:id="rId8"/>
    <p:sldId id="263" r:id="rId9"/>
    <p:sldId id="264" r:id="rId10"/>
    <p:sldId id="267" r:id="rId11"/>
    <p:sldId id="265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6699"/>
    <a:srgbClr val="F26B21"/>
    <a:srgbClr val="96499B"/>
    <a:srgbClr val="C4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6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506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89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999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83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5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4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48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2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1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76750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3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プレースホルダー 11"/>
          <p:cNvSpPr txBox="1">
            <a:spLocks/>
          </p:cNvSpPr>
          <p:nvPr/>
        </p:nvSpPr>
        <p:spPr>
          <a:xfrm>
            <a:off x="3490546" y="1761390"/>
            <a:ext cx="5562599" cy="651845"/>
          </a:xfrm>
          <a:prstGeom prst="rect">
            <a:avLst/>
          </a:prstGeom>
        </p:spPr>
        <p:txBody>
          <a:bodyPr lIns="91438" tIns="45719" rIns="91438" bIns="4571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Remen</a:t>
            </a:r>
            <a:r>
              <a:rPr lang="en-US" sz="3200" b="1" dirty="0" smtClean="0">
                <a:solidFill>
                  <a:srgbClr val="F26B2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Basa</a:t>
            </a:r>
            <a:r>
              <a:rPr lang="en-US" sz="3200" b="1" dirty="0" smtClean="0">
                <a:solidFill>
                  <a:srgbClr val="F26B2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Jawi</a:t>
            </a:r>
            <a:endParaRPr lang="en-US" sz="3200" b="1" dirty="0">
              <a:solidFill>
                <a:srgbClr val="F26B21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直線コネクタ 9"/>
          <p:cNvCxnSpPr/>
          <p:nvPr/>
        </p:nvCxnSpPr>
        <p:spPr>
          <a:xfrm>
            <a:off x="3952614" y="2690923"/>
            <a:ext cx="4576597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5" name="タイトル 1"/>
          <p:cNvSpPr txBox="1">
            <a:spLocks/>
          </p:cNvSpPr>
          <p:nvPr/>
        </p:nvSpPr>
        <p:spPr>
          <a:xfrm>
            <a:off x="3684534" y="1123951"/>
            <a:ext cx="5073868" cy="469019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45116" y="2787390"/>
            <a:ext cx="2188417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SD/MI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IV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14402" y="438150"/>
            <a:ext cx="2584430" cy="3695503"/>
            <a:chOff x="914402" y="438150"/>
            <a:chExt cx="2584430" cy="3695503"/>
          </a:xfrm>
        </p:grpSpPr>
        <p:sp>
          <p:nvSpPr>
            <p:cNvPr id="16" name="Cube 15"/>
            <p:cNvSpPr/>
            <p:nvPr/>
          </p:nvSpPr>
          <p:spPr>
            <a:xfrm>
              <a:off x="914402" y="438150"/>
              <a:ext cx="2584430" cy="3695503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4171" tIns="107085" rIns="214171" bIns="107085"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740" y="552647"/>
              <a:ext cx="2467955" cy="3581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02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57200" y="228600"/>
            <a:ext cx="8382000" cy="424815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err="1"/>
              <a:t>Conto</a:t>
            </a:r>
            <a:r>
              <a:rPr lang="en-US" b="1" dirty="0"/>
              <a:t>/</a:t>
            </a:r>
            <a:r>
              <a:rPr lang="en-US" b="1" dirty="0" err="1"/>
              <a:t>tuladha</a:t>
            </a:r>
            <a:r>
              <a:rPr lang="en-US" b="1" dirty="0"/>
              <a:t>: </a:t>
            </a:r>
            <a:endParaRPr lang="en-US" dirty="0"/>
          </a:p>
          <a:p>
            <a:r>
              <a:rPr lang="en-US" dirty="0" err="1"/>
              <a:t>Jlentrehing</a:t>
            </a:r>
            <a:r>
              <a:rPr lang="en-US" dirty="0"/>
              <a:t> </a:t>
            </a:r>
            <a:r>
              <a:rPr lang="en-US" dirty="0" err="1"/>
              <a:t>isi</a:t>
            </a:r>
            <a:r>
              <a:rPr lang="en-US" dirty="0"/>
              <a:t> </a:t>
            </a:r>
            <a:r>
              <a:rPr lang="en-US" dirty="0" err="1"/>
              <a:t>tembang</a:t>
            </a:r>
            <a:r>
              <a:rPr lang="en-US" dirty="0"/>
              <a:t> </a:t>
            </a:r>
            <a:r>
              <a:rPr lang="en-US" dirty="0" err="1"/>
              <a:t>ing</a:t>
            </a:r>
            <a:r>
              <a:rPr lang="en-US" dirty="0"/>
              <a:t> </a:t>
            </a:r>
            <a:r>
              <a:rPr lang="en-US" dirty="0" err="1"/>
              <a:t>ndhuwur</a:t>
            </a:r>
            <a:r>
              <a:rPr lang="en-US" dirty="0"/>
              <a:t>: </a:t>
            </a:r>
          </a:p>
          <a:p>
            <a:r>
              <a:rPr lang="en-US" b="1" dirty="0" err="1"/>
              <a:t>Pada</a:t>
            </a:r>
            <a:r>
              <a:rPr lang="en-US" b="1" dirty="0"/>
              <a:t> 1 </a:t>
            </a:r>
            <a:endParaRPr lang="en-US" dirty="0"/>
          </a:p>
          <a:p>
            <a:r>
              <a:rPr lang="en-US" dirty="0" err="1"/>
              <a:t>Tembang</a:t>
            </a:r>
            <a:r>
              <a:rPr lang="en-US" dirty="0"/>
              <a:t> </a:t>
            </a:r>
            <a:r>
              <a:rPr lang="en-US" dirty="0" err="1"/>
              <a:t>gambuh</a:t>
            </a:r>
            <a:r>
              <a:rPr lang="en-US" dirty="0"/>
              <a:t> </a:t>
            </a:r>
            <a:r>
              <a:rPr lang="en-US" dirty="0" err="1"/>
              <a:t>kang</a:t>
            </a:r>
            <a:r>
              <a:rPr lang="en-US" dirty="0"/>
              <a:t> </a:t>
            </a:r>
            <a:r>
              <a:rPr lang="en-US" dirty="0" err="1"/>
              <a:t>kaping</a:t>
            </a:r>
            <a:r>
              <a:rPr lang="en-US" dirty="0"/>
              <a:t> </a:t>
            </a:r>
            <a:r>
              <a:rPr lang="en-US" dirty="0" err="1"/>
              <a:t>papat</a:t>
            </a:r>
            <a:r>
              <a:rPr lang="en-US" dirty="0"/>
              <a:t>, sing </a:t>
            </a:r>
            <a:r>
              <a:rPr lang="en-US" dirty="0" err="1"/>
              <a:t>dicatur</a:t>
            </a:r>
            <a:r>
              <a:rPr lang="en-US" dirty="0"/>
              <a:t> </a:t>
            </a:r>
            <a:r>
              <a:rPr lang="en-US" dirty="0" err="1"/>
              <a:t>utawa</a:t>
            </a:r>
            <a:r>
              <a:rPr lang="en-US" dirty="0"/>
              <a:t> </a:t>
            </a:r>
            <a:r>
              <a:rPr lang="en-US" dirty="0" err="1"/>
              <a:t>diomong</a:t>
            </a:r>
            <a:r>
              <a:rPr lang="en-US" dirty="0"/>
              <a:t> </a:t>
            </a:r>
            <a:r>
              <a:rPr lang="en-US" dirty="0" err="1"/>
              <a:t>tumindak</a:t>
            </a:r>
            <a:r>
              <a:rPr lang="en-US" dirty="0"/>
              <a:t> </a:t>
            </a:r>
            <a:r>
              <a:rPr lang="en-US" dirty="0" err="1"/>
              <a:t>kang</a:t>
            </a:r>
            <a:r>
              <a:rPr lang="en-US" dirty="0"/>
              <a:t> </a:t>
            </a:r>
            <a:r>
              <a:rPr lang="en-US" dirty="0" err="1"/>
              <a:t>kabacut</a:t>
            </a:r>
            <a:r>
              <a:rPr lang="en-US" dirty="0"/>
              <a:t> </a:t>
            </a:r>
            <a:r>
              <a:rPr lang="en-US" dirty="0" err="1"/>
              <a:t>utawa</a:t>
            </a:r>
            <a:r>
              <a:rPr lang="en-US" dirty="0"/>
              <a:t> </a:t>
            </a:r>
            <a:r>
              <a:rPr lang="en-US" dirty="0" err="1"/>
              <a:t>kebablasen</a:t>
            </a:r>
            <a:r>
              <a:rPr lang="en-US" dirty="0"/>
              <a:t>. Yen </a:t>
            </a:r>
            <a:r>
              <a:rPr lang="en-US" dirty="0" err="1"/>
              <a:t>ora</a:t>
            </a:r>
            <a:r>
              <a:rPr lang="en-US" dirty="0"/>
              <a:t> </a:t>
            </a:r>
            <a:r>
              <a:rPr lang="en-US" dirty="0" err="1"/>
              <a:t>nganggo</a:t>
            </a:r>
            <a:r>
              <a:rPr lang="en-US" dirty="0"/>
              <a:t> </a:t>
            </a:r>
            <a:r>
              <a:rPr lang="en-US" dirty="0" err="1"/>
              <a:t>utawa</a:t>
            </a:r>
            <a:r>
              <a:rPr lang="en-US" dirty="0"/>
              <a:t> </a:t>
            </a:r>
            <a:r>
              <a:rPr lang="en-US" dirty="0" err="1"/>
              <a:t>manut</a:t>
            </a:r>
            <a:r>
              <a:rPr lang="en-US" dirty="0"/>
              <a:t> </a:t>
            </a:r>
            <a:r>
              <a:rPr lang="en-US" dirty="0" err="1"/>
              <a:t>pitutur</a:t>
            </a:r>
            <a:r>
              <a:rPr lang="en-US" dirty="0"/>
              <a:t> </a:t>
            </a:r>
            <a:r>
              <a:rPr lang="en-US" dirty="0" err="1"/>
              <a:t>becik</a:t>
            </a:r>
            <a:r>
              <a:rPr lang="en-US" dirty="0"/>
              <a:t> </a:t>
            </a:r>
            <a:r>
              <a:rPr lang="en-US" dirty="0" err="1"/>
              <a:t>mula</a:t>
            </a:r>
            <a:r>
              <a:rPr lang="en-US" dirty="0"/>
              <a:t> </a:t>
            </a:r>
            <a:r>
              <a:rPr lang="en-US" dirty="0" err="1"/>
              <a:t>bakal</a:t>
            </a:r>
            <a:r>
              <a:rPr lang="en-US" dirty="0"/>
              <a:t> </a:t>
            </a:r>
            <a:r>
              <a:rPr lang="en-US" dirty="0" err="1"/>
              <a:t>sengsara</a:t>
            </a:r>
            <a:r>
              <a:rPr lang="en-US" dirty="0"/>
              <a:t>. </a:t>
            </a:r>
            <a:r>
              <a:rPr lang="en-US" dirty="0" err="1"/>
              <a:t>Menawa</a:t>
            </a:r>
            <a:r>
              <a:rPr lang="en-US" dirty="0"/>
              <a:t> </a:t>
            </a:r>
            <a:r>
              <a:rPr lang="en-US" dirty="0" err="1"/>
              <a:t>telat</a:t>
            </a:r>
            <a:r>
              <a:rPr lang="en-US" dirty="0"/>
              <a:t> </a:t>
            </a:r>
            <a:r>
              <a:rPr lang="en-US" dirty="0" err="1"/>
              <a:t>anggone</a:t>
            </a:r>
            <a:r>
              <a:rPr lang="en-US" dirty="0"/>
              <a:t> </a:t>
            </a:r>
            <a:r>
              <a:rPr lang="en-US" dirty="0" err="1"/>
              <a:t>ninggalake</a:t>
            </a:r>
            <a:r>
              <a:rPr lang="en-US" dirty="0"/>
              <a:t> </a:t>
            </a:r>
            <a:r>
              <a:rPr lang="en-US" dirty="0" err="1"/>
              <a:t>tumindak</a:t>
            </a:r>
            <a:r>
              <a:rPr lang="en-US" dirty="0"/>
              <a:t> </a:t>
            </a:r>
            <a:r>
              <a:rPr lang="en-US" dirty="0" err="1"/>
              <a:t>nglantur</a:t>
            </a:r>
            <a:r>
              <a:rPr lang="en-US" dirty="0"/>
              <a:t> </a:t>
            </a:r>
            <a:r>
              <a:rPr lang="en-US" dirty="0" err="1"/>
              <a:t>kuwi</a:t>
            </a:r>
            <a:r>
              <a:rPr lang="en-US" dirty="0"/>
              <a:t> </a:t>
            </a:r>
            <a:r>
              <a:rPr lang="en-US" dirty="0" err="1"/>
              <a:t>mula</a:t>
            </a:r>
            <a:r>
              <a:rPr lang="en-US" dirty="0"/>
              <a:t> </a:t>
            </a:r>
            <a:r>
              <a:rPr lang="en-US" dirty="0" err="1"/>
              <a:t>bakal</a:t>
            </a:r>
            <a:r>
              <a:rPr lang="en-US" dirty="0"/>
              <a:t> </a:t>
            </a:r>
            <a:r>
              <a:rPr lang="en-US" dirty="0" err="1"/>
              <a:t>dadi</a:t>
            </a:r>
            <a:r>
              <a:rPr lang="en-US" dirty="0"/>
              <a:t> </a:t>
            </a:r>
            <a:r>
              <a:rPr lang="en-US" dirty="0" err="1"/>
              <a:t>ala.</a:t>
            </a:r>
            <a:r>
              <a:rPr lang="en-US" dirty="0"/>
              <a:t> </a:t>
            </a:r>
          </a:p>
          <a:p>
            <a:r>
              <a:rPr lang="en-US" b="1" dirty="0" err="1"/>
              <a:t>Piwelinge</a:t>
            </a:r>
            <a:r>
              <a:rPr lang="en-US" b="1" dirty="0"/>
              <a:t> </a:t>
            </a:r>
            <a:endParaRPr lang="en-US" dirty="0"/>
          </a:p>
          <a:p>
            <a:r>
              <a:rPr lang="en-US" dirty="0"/>
              <a:t>• </a:t>
            </a:r>
            <a:r>
              <a:rPr lang="en-US" dirty="0" err="1"/>
              <a:t>Basa</a:t>
            </a:r>
            <a:r>
              <a:rPr lang="en-US" dirty="0"/>
              <a:t> </a:t>
            </a:r>
            <a:r>
              <a:rPr lang="en-US" dirty="0" err="1"/>
              <a:t>ngoko</a:t>
            </a:r>
            <a:r>
              <a:rPr lang="en-US" dirty="0"/>
              <a:t>: </a:t>
            </a:r>
          </a:p>
          <a:p>
            <a:r>
              <a:rPr lang="en-US" dirty="0" smtClean="0"/>
              <a:t>    Kita </a:t>
            </a:r>
            <a:r>
              <a:rPr lang="en-US" dirty="0"/>
              <a:t>kudu </a:t>
            </a:r>
            <a:r>
              <a:rPr lang="en-US" dirty="0" err="1"/>
              <a:t>ninggalake</a:t>
            </a:r>
            <a:r>
              <a:rPr lang="en-US" dirty="0"/>
              <a:t> </a:t>
            </a:r>
            <a:r>
              <a:rPr lang="en-US" dirty="0" err="1"/>
              <a:t>tumindak</a:t>
            </a:r>
            <a:r>
              <a:rPr lang="en-US" dirty="0"/>
              <a:t> </a:t>
            </a:r>
            <a:r>
              <a:rPr lang="en-US" dirty="0" err="1"/>
              <a:t>kang</a:t>
            </a:r>
            <a:r>
              <a:rPr lang="en-US" dirty="0"/>
              <a:t> </a:t>
            </a:r>
            <a:r>
              <a:rPr lang="en-US" dirty="0" err="1"/>
              <a:t>kebablasen</a:t>
            </a:r>
            <a:r>
              <a:rPr lang="en-US" dirty="0"/>
              <a:t> </a:t>
            </a:r>
            <a:r>
              <a:rPr lang="en-US" dirty="0" err="1"/>
              <a:t>ala.</a:t>
            </a: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Aja</a:t>
            </a:r>
            <a:r>
              <a:rPr lang="en-US" dirty="0" smtClean="0"/>
              <a:t> </a:t>
            </a:r>
            <a:r>
              <a:rPr lang="en-US" dirty="0" err="1"/>
              <a:t>nganti</a:t>
            </a:r>
            <a:r>
              <a:rPr lang="en-US" dirty="0"/>
              <a:t> </a:t>
            </a:r>
            <a:r>
              <a:rPr lang="en-US" dirty="0" err="1"/>
              <a:t>telat</a:t>
            </a:r>
            <a:r>
              <a:rPr lang="en-US" dirty="0"/>
              <a:t> </a:t>
            </a:r>
            <a:r>
              <a:rPr lang="en-US" dirty="0" err="1"/>
              <a:t>anggon</a:t>
            </a:r>
            <a:r>
              <a:rPr lang="en-US" dirty="0"/>
              <a:t>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dirty="0" err="1" smtClean="0"/>
              <a:t>ninggalake</a:t>
            </a:r>
            <a:r>
              <a:rPr lang="en-US" dirty="0" smtClean="0"/>
              <a:t> </a:t>
            </a:r>
            <a:r>
              <a:rPr lang="en-US" dirty="0" err="1"/>
              <a:t>tumindak</a:t>
            </a:r>
            <a:r>
              <a:rPr lang="en-US" dirty="0"/>
              <a:t> </a:t>
            </a:r>
            <a:r>
              <a:rPr lang="en-US" dirty="0" err="1"/>
              <a:t>ala</a:t>
            </a:r>
            <a:r>
              <a:rPr lang="en-US" dirty="0"/>
              <a:t> </a:t>
            </a:r>
            <a:r>
              <a:rPr lang="en-US" dirty="0" err="1"/>
              <a:t>kuwi</a:t>
            </a:r>
            <a:r>
              <a:rPr lang="en-US" dirty="0"/>
              <a:t> </a:t>
            </a:r>
            <a:r>
              <a:rPr lang="en-US" dirty="0" err="1"/>
              <a:t>mengko</a:t>
            </a:r>
            <a:r>
              <a:rPr lang="en-US" dirty="0"/>
              <a:t> </a:t>
            </a:r>
            <a:r>
              <a:rPr lang="en-US" dirty="0" err="1"/>
              <a:t>mundhak</a:t>
            </a:r>
            <a:r>
              <a:rPr lang="en-US" dirty="0"/>
              <a:t> </a:t>
            </a:r>
            <a:r>
              <a:rPr lang="en-US" dirty="0" err="1"/>
              <a:t>dadi</a:t>
            </a:r>
            <a:r>
              <a:rPr lang="en-US" dirty="0"/>
              <a:t> </a:t>
            </a:r>
            <a:r>
              <a:rPr lang="en-US" dirty="0" err="1"/>
              <a:t>ora</a:t>
            </a:r>
            <a:r>
              <a:rPr lang="en-US" dirty="0"/>
              <a:t> </a:t>
            </a:r>
            <a:r>
              <a:rPr lang="en-US" dirty="0" err="1"/>
              <a:t>apik</a:t>
            </a:r>
            <a:r>
              <a:rPr lang="en-US" dirty="0"/>
              <a:t>. </a:t>
            </a:r>
          </a:p>
          <a:p>
            <a:r>
              <a:rPr lang="en-US" dirty="0"/>
              <a:t>• </a:t>
            </a:r>
            <a:r>
              <a:rPr lang="en-US" dirty="0" err="1"/>
              <a:t>Basa</a:t>
            </a:r>
            <a:r>
              <a:rPr lang="en-US" dirty="0"/>
              <a:t> </a:t>
            </a:r>
            <a:r>
              <a:rPr lang="en-US" dirty="0" err="1"/>
              <a:t>krama</a:t>
            </a:r>
            <a:r>
              <a:rPr lang="en-US" dirty="0"/>
              <a:t>: </a:t>
            </a:r>
            <a:endParaRPr lang="en-US" dirty="0"/>
          </a:p>
          <a:p>
            <a:r>
              <a:rPr lang="en-US" dirty="0" smtClean="0"/>
              <a:t>    Kita </a:t>
            </a:r>
            <a:r>
              <a:rPr lang="en-US" dirty="0" err="1"/>
              <a:t>kedah</a:t>
            </a:r>
            <a:r>
              <a:rPr lang="en-US" dirty="0"/>
              <a:t> </a:t>
            </a:r>
            <a:r>
              <a:rPr lang="en-US" dirty="0" err="1"/>
              <a:t>nilaraken</a:t>
            </a:r>
            <a:r>
              <a:rPr lang="en-US" dirty="0"/>
              <a:t> </a:t>
            </a:r>
            <a:r>
              <a:rPr lang="en-US" dirty="0" err="1"/>
              <a:t>tumindak</a:t>
            </a:r>
            <a:r>
              <a:rPr lang="en-US" dirty="0"/>
              <a:t> </a:t>
            </a:r>
            <a:r>
              <a:rPr lang="en-US" dirty="0" err="1"/>
              <a:t>ingkang</a:t>
            </a:r>
            <a:r>
              <a:rPr lang="en-US" dirty="0"/>
              <a:t> </a:t>
            </a:r>
            <a:r>
              <a:rPr lang="en-US" dirty="0" err="1"/>
              <a:t>kebablasen</a:t>
            </a:r>
            <a:r>
              <a:rPr lang="en-US" dirty="0"/>
              <a:t> </a:t>
            </a:r>
            <a:r>
              <a:rPr lang="en-US" dirty="0" err="1"/>
              <a:t>mboten</a:t>
            </a:r>
            <a:r>
              <a:rPr lang="en-US" dirty="0"/>
              <a:t> </a:t>
            </a:r>
            <a:r>
              <a:rPr lang="en-US" dirty="0" err="1"/>
              <a:t>sae</a:t>
            </a:r>
            <a:r>
              <a:rPr lang="en-US" dirty="0"/>
              <a:t>. </a:t>
            </a:r>
            <a:r>
              <a:rPr lang="en-US" dirty="0" smtClean="0"/>
              <a:t> </a:t>
            </a:r>
            <a:r>
              <a:rPr lang="en-US" dirty="0" err="1" smtClean="0"/>
              <a:t>Sampun</a:t>
            </a:r>
            <a:r>
              <a:rPr lang="en-US" dirty="0" smtClean="0"/>
              <a:t> </a:t>
            </a:r>
            <a:r>
              <a:rPr lang="en-US" dirty="0" err="1"/>
              <a:t>ngantos</a:t>
            </a:r>
            <a:r>
              <a:rPr lang="en-US" dirty="0"/>
              <a:t> </a:t>
            </a:r>
            <a:r>
              <a:rPr lang="en-US" dirty="0" err="1"/>
              <a:t>telat</a:t>
            </a:r>
            <a:r>
              <a:rPr lang="en-US" dirty="0"/>
              <a:t> </a:t>
            </a:r>
            <a:r>
              <a:rPr lang="en-US" dirty="0" err="1"/>
              <a:t>anggen</a:t>
            </a:r>
            <a:r>
              <a:rPr lang="en-US" dirty="0"/>
              <a:t> </a:t>
            </a:r>
            <a:r>
              <a:rPr lang="en-US" dirty="0" err="1"/>
              <a:t>kita</a:t>
            </a:r>
            <a:r>
              <a:rPr lang="en-US" dirty="0"/>
              <a:t> </a:t>
            </a:r>
            <a:r>
              <a:rPr lang="en-US" dirty="0" err="1"/>
              <a:t>nilaraken</a:t>
            </a:r>
            <a:r>
              <a:rPr lang="en-US" dirty="0"/>
              <a:t> </a:t>
            </a:r>
            <a:r>
              <a:rPr lang="en-US" dirty="0" err="1"/>
              <a:t>tumindak</a:t>
            </a:r>
            <a:r>
              <a:rPr lang="en-US" dirty="0"/>
              <a:t> </a:t>
            </a:r>
            <a:r>
              <a:rPr lang="en-US" dirty="0" err="1"/>
              <a:t>ala</a:t>
            </a:r>
            <a:r>
              <a:rPr lang="en-US" dirty="0"/>
              <a:t> </a:t>
            </a:r>
            <a:r>
              <a:rPr lang="en-US" dirty="0" err="1"/>
              <a:t>kala</a:t>
            </a:r>
            <a:r>
              <a:rPr lang="en-US" dirty="0"/>
              <a:t> </a:t>
            </a:r>
            <a:r>
              <a:rPr lang="en-US" dirty="0" err="1"/>
              <a:t>wau</a:t>
            </a:r>
            <a:r>
              <a:rPr lang="en-US" dirty="0"/>
              <a:t> </a:t>
            </a:r>
            <a:r>
              <a:rPr lang="en-US" dirty="0" err="1"/>
              <a:t>mangke</a:t>
            </a:r>
            <a:r>
              <a:rPr lang="en-US" dirty="0"/>
              <a:t> </a:t>
            </a:r>
            <a:r>
              <a:rPr lang="en-US" dirty="0" err="1"/>
              <a:t>mindhak</a:t>
            </a:r>
            <a:r>
              <a:rPr lang="en-US" dirty="0"/>
              <a:t> </a:t>
            </a:r>
            <a:r>
              <a:rPr lang="en-US" dirty="0" err="1"/>
              <a:t>mboten</a:t>
            </a:r>
            <a:r>
              <a:rPr lang="en-US" dirty="0"/>
              <a:t> </a:t>
            </a:r>
            <a:r>
              <a:rPr lang="en-US" dirty="0" err="1"/>
              <a:t>sae</a:t>
            </a:r>
            <a:r>
              <a:rPr lang="en-US" dirty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21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741776"/>
            <a:ext cx="3113638" cy="384446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0381" y="323702"/>
            <a:ext cx="57528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Nyritakake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Isine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Tembang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Gambuh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0100" y="1047750"/>
            <a:ext cx="49149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/>
              <a:t>Eling-elingen</a:t>
            </a:r>
            <a:r>
              <a:rPr lang="en-US" sz="2400" i="1" dirty="0"/>
              <a:t>, </a:t>
            </a:r>
            <a:r>
              <a:rPr lang="en-US" sz="2400" i="1" dirty="0" err="1"/>
              <a:t>nyritakake</a:t>
            </a:r>
            <a:r>
              <a:rPr lang="en-US" sz="2400" i="1" dirty="0"/>
              <a:t> </a:t>
            </a:r>
            <a:r>
              <a:rPr lang="en-US" sz="2400" i="1" dirty="0" err="1"/>
              <a:t>iku</a:t>
            </a:r>
            <a:r>
              <a:rPr lang="en-US" sz="2400" i="1" dirty="0"/>
              <a:t> </a:t>
            </a:r>
            <a:r>
              <a:rPr lang="en-US" sz="2400" i="1" dirty="0" err="1"/>
              <a:t>padha</a:t>
            </a:r>
            <a:r>
              <a:rPr lang="en-US" sz="2400" i="1" dirty="0"/>
              <a:t> </a:t>
            </a:r>
            <a:r>
              <a:rPr lang="en-US" sz="2400" i="1" dirty="0" err="1"/>
              <a:t>karo</a:t>
            </a:r>
            <a:r>
              <a:rPr lang="en-US" sz="2400" i="1" dirty="0"/>
              <a:t> </a:t>
            </a:r>
            <a:r>
              <a:rPr lang="en-US" sz="2400" i="1" dirty="0" err="1"/>
              <a:t>crita</a:t>
            </a:r>
            <a:r>
              <a:rPr lang="en-US" sz="2400" i="1" dirty="0"/>
              <a:t>, </a:t>
            </a:r>
            <a:r>
              <a:rPr lang="en-US" sz="2400" i="1" dirty="0" err="1"/>
              <a:t>guneman</a:t>
            </a:r>
            <a:r>
              <a:rPr lang="en-US" sz="2400" i="1" dirty="0"/>
              <a:t>, </a:t>
            </a:r>
            <a:r>
              <a:rPr lang="en-US" sz="2400" i="1" dirty="0" err="1"/>
              <a:t>omong-omongan</a:t>
            </a:r>
            <a:r>
              <a:rPr lang="en-US" sz="2400" i="1" dirty="0"/>
              <a:t>, </a:t>
            </a:r>
            <a:r>
              <a:rPr lang="en-US" sz="2400" i="1" dirty="0" err="1"/>
              <a:t>dadi</a:t>
            </a:r>
            <a:r>
              <a:rPr lang="en-US" sz="2400" i="1" dirty="0"/>
              <a:t> </a:t>
            </a:r>
            <a:r>
              <a:rPr lang="en-US" sz="2400" i="1" dirty="0" err="1"/>
              <a:t>ora</a:t>
            </a:r>
            <a:r>
              <a:rPr lang="en-US" sz="2400" i="1" dirty="0"/>
              <a:t> </a:t>
            </a:r>
            <a:r>
              <a:rPr lang="en-US" sz="2400" i="1" dirty="0" err="1"/>
              <a:t>pareng</a:t>
            </a:r>
            <a:r>
              <a:rPr lang="en-US" sz="2400" i="1" dirty="0"/>
              <a:t> </a:t>
            </a:r>
            <a:r>
              <a:rPr lang="en-US" sz="2400" i="1" dirty="0" err="1"/>
              <a:t>maca</a:t>
            </a:r>
            <a:r>
              <a:rPr lang="en-US" sz="2400" i="1" dirty="0"/>
              <a:t>. </a:t>
            </a:r>
            <a:r>
              <a:rPr lang="en-US" sz="2400" i="1" dirty="0" err="1"/>
              <a:t>Sanajan</a:t>
            </a:r>
            <a:r>
              <a:rPr lang="en-US" sz="2400" i="1" dirty="0"/>
              <a:t> kaya </a:t>
            </a:r>
            <a:r>
              <a:rPr lang="en-US" sz="2400" i="1" dirty="0" err="1"/>
              <a:t>mengkono</a:t>
            </a:r>
            <a:r>
              <a:rPr lang="en-US" sz="2400" i="1" dirty="0"/>
              <a:t>, </a:t>
            </a:r>
            <a:r>
              <a:rPr lang="en-US" sz="2400" i="1" dirty="0" err="1"/>
              <a:t>isi</a:t>
            </a:r>
            <a:r>
              <a:rPr lang="en-US" sz="2400" i="1" dirty="0"/>
              <a:t> </a:t>
            </a:r>
            <a:r>
              <a:rPr lang="en-US" sz="2400" i="1" dirty="0" err="1"/>
              <a:t>critamu</a:t>
            </a:r>
            <a:r>
              <a:rPr lang="en-US" sz="2400" i="1" dirty="0"/>
              <a:t> </a:t>
            </a:r>
            <a:r>
              <a:rPr lang="en-US" sz="2400" i="1" dirty="0" err="1"/>
              <a:t>iku</a:t>
            </a:r>
            <a:r>
              <a:rPr lang="en-US" sz="2400" i="1" dirty="0"/>
              <a:t> </a:t>
            </a:r>
            <a:r>
              <a:rPr lang="en-US" sz="2400" i="1" dirty="0" err="1"/>
              <a:t>runtut</a:t>
            </a:r>
            <a:r>
              <a:rPr lang="en-US" sz="2400" i="1" dirty="0"/>
              <a:t>, </a:t>
            </a:r>
            <a:r>
              <a:rPr lang="en-US" sz="2400" i="1" dirty="0" err="1"/>
              <a:t>ganep</a:t>
            </a:r>
            <a:r>
              <a:rPr lang="en-US" sz="2400" i="1" dirty="0"/>
              <a:t>, </a:t>
            </a:r>
            <a:r>
              <a:rPr lang="en-US" sz="2400" i="1" dirty="0" err="1"/>
              <a:t>lan</a:t>
            </a:r>
            <a:r>
              <a:rPr lang="en-US" sz="2400" i="1" dirty="0"/>
              <a:t> </a:t>
            </a:r>
            <a:r>
              <a:rPr lang="en-US" sz="2400" i="1" dirty="0" err="1"/>
              <a:t>basamu</a:t>
            </a:r>
            <a:r>
              <a:rPr lang="en-US" sz="2400" i="1" dirty="0"/>
              <a:t> </a:t>
            </a:r>
            <a:r>
              <a:rPr lang="en-US" sz="2400" i="1" dirty="0" err="1"/>
              <a:t>ya</a:t>
            </a:r>
            <a:r>
              <a:rPr lang="en-US" sz="2400" i="1" dirty="0"/>
              <a:t> kudu </a:t>
            </a:r>
            <a:r>
              <a:rPr lang="en-US" sz="2400" i="1" dirty="0" err="1"/>
              <a:t>trep</a:t>
            </a:r>
            <a:r>
              <a:rPr lang="en-US" sz="2400" i="1" dirty="0"/>
              <a:t>. </a:t>
            </a:r>
            <a:r>
              <a:rPr lang="en-US" sz="2400" i="1" dirty="0" err="1"/>
              <a:t>Anggonmu</a:t>
            </a:r>
            <a:r>
              <a:rPr lang="en-US" sz="2400" i="1" dirty="0"/>
              <a:t> </a:t>
            </a:r>
            <a:r>
              <a:rPr lang="en-US" sz="2400" i="1" dirty="0" err="1"/>
              <a:t>matur</a:t>
            </a:r>
            <a:r>
              <a:rPr lang="en-US" sz="2400" i="1" dirty="0"/>
              <a:t> sing </a:t>
            </a:r>
            <a:r>
              <a:rPr lang="en-US" sz="2400" i="1" dirty="0" err="1"/>
              <a:t>cetha</a:t>
            </a:r>
            <a:r>
              <a:rPr lang="en-US" sz="2400" i="1" dirty="0"/>
              <a:t> </a:t>
            </a:r>
            <a:r>
              <a:rPr lang="en-US" sz="2400" i="1" dirty="0" err="1"/>
              <a:t>lan</a:t>
            </a:r>
            <a:r>
              <a:rPr lang="en-US" sz="2400" i="1" dirty="0"/>
              <a:t> </a:t>
            </a:r>
            <a:r>
              <a:rPr lang="en-US" sz="2400" i="1" dirty="0" err="1"/>
              <a:t>ora</a:t>
            </a:r>
            <a:r>
              <a:rPr lang="en-US" sz="2400" i="1" dirty="0"/>
              <a:t> </a:t>
            </a:r>
            <a:r>
              <a:rPr lang="en-US" sz="2400" i="1" dirty="0" err="1"/>
              <a:t>kesusu</a:t>
            </a:r>
            <a:r>
              <a:rPr lang="en-US" sz="2400" i="1" dirty="0"/>
              <a:t>. </a:t>
            </a:r>
            <a:r>
              <a:rPr lang="en-US" sz="2400" i="1" dirty="0" err="1"/>
              <a:t>Aja</a:t>
            </a:r>
            <a:r>
              <a:rPr lang="en-US" sz="2400" i="1" dirty="0"/>
              <a:t> </a:t>
            </a:r>
            <a:r>
              <a:rPr lang="en-US" sz="2400" i="1" dirty="0" err="1"/>
              <a:t>ragu-ragu</a:t>
            </a:r>
            <a:r>
              <a:rPr lang="en-US" sz="2400" i="1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54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264" y="1682688"/>
            <a:ext cx="4249858" cy="29529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1429"/>
            <a:ext cx="827014" cy="86090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990600" y="561883"/>
            <a:ext cx="5331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pc="38" dirty="0" err="1" smtClean="0"/>
              <a:t>Pasinaon</a:t>
            </a:r>
            <a:r>
              <a:rPr lang="en-US" sz="3200" b="1" spc="38" dirty="0" smtClean="0"/>
              <a:t> </a:t>
            </a:r>
            <a:r>
              <a:rPr lang="en-US" sz="3200" b="1" spc="38" dirty="0" smtClean="0"/>
              <a:t>2 </a:t>
            </a:r>
            <a:r>
              <a:rPr lang="en-US" sz="3200" b="1" spc="38" dirty="0" err="1" smtClean="0"/>
              <a:t>Tembang</a:t>
            </a:r>
            <a:r>
              <a:rPr lang="en-US" sz="3200" b="1" spc="38" dirty="0" smtClean="0"/>
              <a:t> </a:t>
            </a:r>
            <a:r>
              <a:rPr lang="en-US" sz="3200" b="1" spc="38" dirty="0" err="1" smtClean="0"/>
              <a:t>Gambuh</a:t>
            </a:r>
            <a:endParaRPr lang="id-ID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364787" y="1276350"/>
            <a:ext cx="5197813" cy="3113098"/>
            <a:chOff x="760217" y="2426714"/>
            <a:chExt cx="5197813" cy="3113098"/>
          </a:xfrm>
        </p:grpSpPr>
        <p:grpSp>
          <p:nvGrpSpPr>
            <p:cNvPr id="7" name="Group 6"/>
            <p:cNvGrpSpPr/>
            <p:nvPr/>
          </p:nvGrpSpPr>
          <p:grpSpPr>
            <a:xfrm>
              <a:off x="760217" y="2426714"/>
              <a:ext cx="5197813" cy="3113098"/>
              <a:chOff x="760217" y="2426714"/>
              <a:chExt cx="5197813" cy="3113098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760217" y="2985267"/>
                <a:ext cx="5197813" cy="25545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 err="1"/>
                  <a:t>Setelah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mempelajari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bab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ini</a:t>
                </a:r>
                <a:r>
                  <a:rPr lang="en-US" sz="1600" dirty="0"/>
                  <a:t>, </a:t>
                </a:r>
                <a:r>
                  <a:rPr lang="en-US" sz="1600" dirty="0" err="1"/>
                  <a:t>peserta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didik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diharapkan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dapat</a:t>
                </a:r>
                <a:r>
                  <a:rPr lang="en-US" sz="1600" dirty="0"/>
                  <a:t>: </a:t>
                </a:r>
              </a:p>
              <a:p>
                <a:r>
                  <a:rPr lang="en-US" sz="1600" dirty="0"/>
                  <a:t>2.1 </a:t>
                </a:r>
                <a:r>
                  <a:rPr lang="en-US" sz="1600" dirty="0" err="1"/>
                  <a:t>Mengidentifikasi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tembang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gambuh</a:t>
                </a:r>
                <a:r>
                  <a:rPr lang="en-US" sz="1600" dirty="0"/>
                  <a:t>. </a:t>
                </a:r>
              </a:p>
              <a:p>
                <a:r>
                  <a:rPr lang="sv-SE" sz="1600" dirty="0"/>
                  <a:t>2.2 Menemukan kata-kata yang dianggap sulit, mengartikan, dan mengaplikasikannya dalam contoh kalimat. </a:t>
                </a:r>
              </a:p>
              <a:p>
                <a:r>
                  <a:rPr lang="en-US" sz="1600" dirty="0"/>
                  <a:t>2.3 </a:t>
                </a:r>
                <a:r>
                  <a:rPr lang="en-US" sz="1600" dirty="0" err="1"/>
                  <a:t>Menemukan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informasi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dengan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cara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menjawab</a:t>
                </a:r>
                <a:r>
                  <a:rPr lang="en-US" sz="1600" dirty="0"/>
                  <a:t> </a:t>
                </a:r>
                <a:r>
                  <a:rPr lang="en-US" sz="1600" dirty="0" err="1"/>
                  <a:t>pertanyaan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tentang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isi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tembang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gambuh</a:t>
                </a:r>
                <a:r>
                  <a:rPr lang="en-US" sz="1600" dirty="0"/>
                  <a:t>. </a:t>
                </a:r>
              </a:p>
              <a:p>
                <a:r>
                  <a:rPr lang="sv-SE" sz="1600" dirty="0"/>
                  <a:t>2.4 Mengungkapkan pesan yang terdapat dalam tembang gambuh secara tertulis dalam ragam krama. </a:t>
                </a:r>
              </a:p>
              <a:p>
                <a:r>
                  <a:rPr lang="en-US" sz="1600" dirty="0"/>
                  <a:t>2.5 </a:t>
                </a:r>
                <a:r>
                  <a:rPr lang="en-US" sz="1600" dirty="0" err="1"/>
                  <a:t>Menceritakan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kembali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isi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tembang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gambuh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dalam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ragam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krama</a:t>
                </a:r>
                <a:r>
                  <a:rPr lang="en-US" sz="1600" dirty="0"/>
                  <a:t>. </a:t>
                </a:r>
                <a:endParaRPr lang="en-US" sz="16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836416" y="2426714"/>
                <a:ext cx="2819132" cy="457200"/>
              </a:xfrm>
              <a:prstGeom prst="rect">
                <a:avLst/>
              </a:prstGeom>
              <a:solidFill>
                <a:srgbClr val="8EB4E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923144" y="2455258"/>
              <a:ext cx="24316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err="1">
                  <a:latin typeface="+mj-lt"/>
                </a:rPr>
                <a:t>Tujuan</a:t>
              </a:r>
              <a:r>
                <a:rPr lang="en-US" sz="2000" b="1" dirty="0">
                  <a:latin typeface="+mj-lt"/>
                </a:rPr>
                <a:t> </a:t>
              </a:r>
              <a:r>
                <a:rPr lang="en-US" sz="2000" b="1" dirty="0" err="1">
                  <a:latin typeface="+mj-lt"/>
                </a:rPr>
                <a:t>Pembelajaran</a:t>
              </a:r>
              <a:endParaRPr lang="en-US" sz="20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367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470" y="1657351"/>
            <a:ext cx="4455961" cy="287655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14670"/>
            <a:ext cx="5943600" cy="780680"/>
            <a:chOff x="152400" y="193509"/>
            <a:chExt cx="5943600" cy="7806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93509"/>
              <a:ext cx="41148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12189"/>
              <a:ext cx="5562600" cy="6069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Apersepsi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70338" y="1123950"/>
            <a:ext cx="7911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jagad</a:t>
            </a:r>
            <a:r>
              <a:rPr lang="en-US" sz="2400" dirty="0"/>
              <a:t> </a:t>
            </a:r>
            <a:r>
              <a:rPr lang="en-US" sz="2400" dirty="0" err="1"/>
              <a:t>susastra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, </a:t>
            </a:r>
            <a:r>
              <a:rPr lang="en-US" sz="2400" dirty="0" err="1"/>
              <a:t>tembang</a:t>
            </a:r>
            <a:r>
              <a:rPr lang="en-US" sz="2400" dirty="0"/>
              <a:t> </a:t>
            </a:r>
            <a:r>
              <a:rPr lang="en-US" sz="2400" dirty="0" err="1"/>
              <a:t>macapat</a:t>
            </a:r>
            <a:r>
              <a:rPr lang="en-US" sz="2400" dirty="0"/>
              <a:t> </a:t>
            </a:r>
            <a:r>
              <a:rPr lang="en-US" sz="2400" dirty="0" err="1"/>
              <a:t>iku</a:t>
            </a:r>
            <a:r>
              <a:rPr lang="en-US" sz="2400" dirty="0"/>
              <a:t> </a:t>
            </a:r>
            <a:r>
              <a:rPr lang="en-US" sz="2400" dirty="0" err="1"/>
              <a:t>klebu</a:t>
            </a:r>
            <a:r>
              <a:rPr lang="en-US" sz="2400" dirty="0"/>
              <a:t> </a:t>
            </a:r>
            <a:r>
              <a:rPr lang="en-US" sz="2400" dirty="0" err="1"/>
              <a:t>susastra</a:t>
            </a:r>
            <a:r>
              <a:rPr lang="en-US" sz="2400" dirty="0"/>
              <a:t> </a:t>
            </a:r>
            <a:r>
              <a:rPr lang="en-US" sz="2400" dirty="0" err="1"/>
              <a:t>jinis</a:t>
            </a:r>
            <a:r>
              <a:rPr lang="en-US" sz="2400" dirty="0"/>
              <a:t> </a:t>
            </a:r>
            <a:r>
              <a:rPr lang="en-US" sz="2400" dirty="0" err="1"/>
              <a:t>geguritan</a:t>
            </a:r>
            <a:r>
              <a:rPr lang="en-US" sz="2400" dirty="0"/>
              <a:t> </a:t>
            </a:r>
            <a:r>
              <a:rPr lang="en-US" sz="2400" dirty="0" err="1"/>
              <a:t>gagrak</a:t>
            </a:r>
            <a:r>
              <a:rPr lang="en-US" sz="2400" dirty="0"/>
              <a:t> </a:t>
            </a:r>
            <a:r>
              <a:rPr lang="en-US" sz="2400" dirty="0" err="1"/>
              <a:t>lawas</a:t>
            </a:r>
            <a:r>
              <a:rPr lang="en-US" sz="2400" dirty="0"/>
              <a:t>. </a:t>
            </a:r>
            <a:endParaRPr lang="en-US" sz="24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57200" y="2114550"/>
            <a:ext cx="46481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Ciri</a:t>
            </a:r>
            <a:r>
              <a:rPr lang="en-US" sz="2400" dirty="0"/>
              <a:t> </a:t>
            </a:r>
            <a:r>
              <a:rPr lang="en-US" sz="2400" dirty="0" err="1"/>
              <a:t>utawa</a:t>
            </a:r>
            <a:r>
              <a:rPr lang="en-US" sz="2400" dirty="0"/>
              <a:t> </a:t>
            </a:r>
            <a:r>
              <a:rPr lang="en-US" sz="2400" dirty="0" err="1"/>
              <a:t>titikane</a:t>
            </a:r>
            <a:r>
              <a:rPr lang="en-US" sz="2400" dirty="0"/>
              <a:t> </a:t>
            </a:r>
            <a:r>
              <a:rPr lang="en-US" sz="2400" dirty="0" err="1"/>
              <a:t>susastra</a:t>
            </a:r>
            <a:r>
              <a:rPr lang="en-US" sz="2400" dirty="0"/>
              <a:t> </a:t>
            </a:r>
            <a:r>
              <a:rPr lang="en-US" sz="2400" dirty="0" err="1"/>
              <a:t>jinis</a:t>
            </a:r>
            <a:r>
              <a:rPr lang="en-US" sz="2400" dirty="0"/>
              <a:t> </a:t>
            </a:r>
            <a:r>
              <a:rPr lang="en-US" sz="2400" dirty="0" err="1"/>
              <a:t>iki</a:t>
            </a:r>
            <a:r>
              <a:rPr lang="en-US" sz="2400" dirty="0"/>
              <a:t>, </a:t>
            </a:r>
            <a:r>
              <a:rPr lang="en-US" sz="2400" dirty="0" err="1"/>
              <a:t>duwe</a:t>
            </a:r>
            <a:r>
              <a:rPr lang="en-US" sz="2400" dirty="0"/>
              <a:t> </a:t>
            </a:r>
            <a:r>
              <a:rPr lang="en-US" sz="2400" dirty="0" err="1"/>
              <a:t>tata</a:t>
            </a:r>
            <a:r>
              <a:rPr lang="en-US" sz="2400" dirty="0"/>
              <a:t> </a:t>
            </a:r>
            <a:r>
              <a:rPr lang="en-US" sz="2400" dirty="0" err="1"/>
              <a:t>aturan</a:t>
            </a:r>
            <a:r>
              <a:rPr lang="en-US" sz="2400" dirty="0"/>
              <a:t> </a:t>
            </a:r>
            <a:r>
              <a:rPr lang="en-US" sz="2400" dirty="0" err="1"/>
              <a:t>tartamtu</a:t>
            </a:r>
            <a:r>
              <a:rPr lang="en-US" sz="2400" dirty="0"/>
              <a:t> </a:t>
            </a:r>
            <a:r>
              <a:rPr lang="en-US" sz="2400" dirty="0" err="1"/>
              <a:t>minangka</a:t>
            </a:r>
            <a:r>
              <a:rPr lang="en-US" sz="2400" dirty="0"/>
              <a:t> </a:t>
            </a:r>
            <a:r>
              <a:rPr lang="en-US" sz="2400" dirty="0" err="1"/>
              <a:t>paugeran</a:t>
            </a:r>
            <a:r>
              <a:rPr lang="en-US" sz="2400" dirty="0"/>
              <a:t> sing kudu </a:t>
            </a:r>
            <a:r>
              <a:rPr lang="en-US" sz="2400" dirty="0" err="1"/>
              <a:t>ditaati</a:t>
            </a:r>
            <a:r>
              <a:rPr lang="en-US" sz="2400" dirty="0"/>
              <a:t>. </a:t>
            </a:r>
            <a:r>
              <a:rPr lang="en-US" sz="2400" dirty="0" err="1"/>
              <a:t>Paugeran</a:t>
            </a:r>
            <a:r>
              <a:rPr lang="en-US" sz="2400" dirty="0"/>
              <a:t> </a:t>
            </a:r>
            <a:r>
              <a:rPr lang="en-US" sz="2400" dirty="0" err="1"/>
              <a:t>iku</a:t>
            </a:r>
            <a:r>
              <a:rPr lang="en-US" sz="2400" dirty="0"/>
              <a:t> </a:t>
            </a:r>
            <a:r>
              <a:rPr lang="en-US" sz="2400" dirty="0" err="1"/>
              <a:t>antarane</a:t>
            </a:r>
            <a:r>
              <a:rPr lang="en-US" sz="2400" dirty="0"/>
              <a:t> </a:t>
            </a:r>
            <a:r>
              <a:rPr lang="en-US" sz="2400" i="1" dirty="0"/>
              <a:t>guru </a:t>
            </a:r>
            <a:r>
              <a:rPr lang="en-US" sz="2400" i="1" dirty="0" err="1"/>
              <a:t>gatra</a:t>
            </a:r>
            <a:r>
              <a:rPr lang="en-US" sz="2400" i="1" dirty="0"/>
              <a:t>, guru </a:t>
            </a:r>
            <a:r>
              <a:rPr lang="en-US" sz="2400" i="1" dirty="0" err="1"/>
              <a:t>wilangan</a:t>
            </a:r>
            <a:r>
              <a:rPr lang="en-US" sz="2400" i="1" dirty="0"/>
              <a:t>,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i="1" dirty="0"/>
              <a:t>guru </a:t>
            </a:r>
            <a:r>
              <a:rPr lang="en-US" sz="2400" i="1" dirty="0" err="1"/>
              <a:t>lagu</a:t>
            </a:r>
            <a:r>
              <a:rPr lang="en-US" sz="2400" dirty="0"/>
              <a:t>.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86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910528"/>
            <a:ext cx="2395687" cy="3642422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33350"/>
            <a:ext cx="6477000" cy="780680"/>
            <a:chOff x="152400" y="267070"/>
            <a:chExt cx="5943600" cy="7806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57912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69282"/>
              <a:ext cx="5562600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1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Tembang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Gambuh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16147" y="846922"/>
            <a:ext cx="55860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Nlesih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Titikane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Tembang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Gambuh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7592" y="1428750"/>
            <a:ext cx="6061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Cakepan</a:t>
            </a:r>
            <a:r>
              <a:rPr lang="en-US" sz="2400" dirty="0"/>
              <a:t> </a:t>
            </a:r>
            <a:r>
              <a:rPr lang="en-US" sz="2400" dirty="0" err="1"/>
              <a:t>tembang</a:t>
            </a:r>
            <a:r>
              <a:rPr lang="en-US" sz="2400" dirty="0"/>
              <a:t> </a:t>
            </a:r>
            <a:r>
              <a:rPr lang="en-US" sz="2400" dirty="0" err="1"/>
              <a:t>gambuh</a:t>
            </a:r>
            <a:r>
              <a:rPr lang="en-US" sz="2400" dirty="0"/>
              <a:t> </a:t>
            </a:r>
            <a:r>
              <a:rPr lang="en-US" sz="2400" dirty="0" err="1"/>
              <a:t>rong</a:t>
            </a:r>
            <a:r>
              <a:rPr lang="en-US" sz="2400" dirty="0"/>
              <a:t> </a:t>
            </a:r>
            <a:r>
              <a:rPr lang="en-US" sz="2400" dirty="0" err="1"/>
              <a:t>pada</a:t>
            </a:r>
            <a:r>
              <a:rPr lang="en-US" sz="2400" dirty="0"/>
              <a:t> </a:t>
            </a:r>
            <a:r>
              <a:rPr lang="en-US" sz="2400" dirty="0" err="1"/>
              <a:t>ngisor</a:t>
            </a:r>
            <a:r>
              <a:rPr lang="en-US" sz="2400" dirty="0"/>
              <a:t> </a:t>
            </a:r>
            <a:r>
              <a:rPr lang="en-US" sz="2400" dirty="0" err="1"/>
              <a:t>iki</a:t>
            </a:r>
            <a:r>
              <a:rPr lang="en-US" sz="2400" dirty="0"/>
              <a:t>, </a:t>
            </a:r>
            <a:r>
              <a:rPr lang="en-US" sz="2400" dirty="0" err="1"/>
              <a:t>wacanen</a:t>
            </a:r>
            <a:r>
              <a:rPr lang="en-US" sz="2400" dirty="0"/>
              <a:t> </a:t>
            </a:r>
            <a:r>
              <a:rPr lang="en-US" sz="2400" dirty="0" err="1"/>
              <a:t>kanthi</a:t>
            </a:r>
            <a:r>
              <a:rPr lang="en-US" sz="2400" dirty="0"/>
              <a:t> </a:t>
            </a:r>
            <a:r>
              <a:rPr lang="en-US" sz="2400" dirty="0" err="1"/>
              <a:t>setiti</a:t>
            </a:r>
            <a:r>
              <a:rPr lang="en-US" sz="2400" dirty="0"/>
              <a:t>.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112" y="2246155"/>
            <a:ext cx="4462768" cy="22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58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923" y="551069"/>
            <a:ext cx="5481677" cy="40721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381" y="323702"/>
            <a:ext cx="30095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Negesi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Tembung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6890" y="1352550"/>
            <a:ext cx="29765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Ayo, </a:t>
            </a:r>
            <a:r>
              <a:rPr lang="en-US" sz="2400" dirty="0" err="1"/>
              <a:t>saiki</a:t>
            </a:r>
            <a:r>
              <a:rPr lang="en-US" sz="2400" dirty="0"/>
              <a:t> </a:t>
            </a:r>
            <a:r>
              <a:rPr lang="en-US" sz="2400" dirty="0" err="1"/>
              <a:t>bebarengan</a:t>
            </a:r>
            <a:r>
              <a:rPr lang="en-US" sz="2400" dirty="0"/>
              <a:t> </a:t>
            </a:r>
            <a:r>
              <a:rPr lang="en-US" sz="2400" dirty="0" err="1"/>
              <a:t>klompokmu</a:t>
            </a:r>
            <a:r>
              <a:rPr lang="en-US" sz="2400" dirty="0"/>
              <a:t> </a:t>
            </a:r>
            <a:r>
              <a:rPr lang="en-US" sz="2400" dirty="0" err="1"/>
              <a:t>negesi</a:t>
            </a:r>
            <a:r>
              <a:rPr lang="en-US" sz="2400" dirty="0"/>
              <a:t> </a:t>
            </a:r>
            <a:r>
              <a:rPr lang="en-US" sz="2400" dirty="0" err="1"/>
              <a:t>tetembungan</a:t>
            </a:r>
            <a:r>
              <a:rPr lang="en-US" sz="2400" dirty="0"/>
              <a:t> sing </a:t>
            </a:r>
            <a:r>
              <a:rPr lang="en-US" sz="2400" dirty="0" err="1"/>
              <a:t>durung</a:t>
            </a:r>
            <a:r>
              <a:rPr lang="en-US" sz="2400" dirty="0"/>
              <a:t> </a:t>
            </a:r>
            <a:r>
              <a:rPr lang="en-US" sz="2400" dirty="0" err="1"/>
              <a:t>kongerteni</a:t>
            </a:r>
            <a:r>
              <a:rPr lang="en-US" sz="2400" dirty="0"/>
              <a:t> </a:t>
            </a:r>
            <a:r>
              <a:rPr lang="en-US" sz="2400" dirty="0" err="1"/>
              <a:t>tegese</a:t>
            </a:r>
            <a:r>
              <a:rPr lang="en-US" sz="2400" dirty="0"/>
              <a:t> </a:t>
            </a:r>
            <a:r>
              <a:rPr lang="en-US" sz="2400" dirty="0" err="1"/>
              <a:t>utawa</a:t>
            </a:r>
            <a:r>
              <a:rPr lang="en-US" sz="2400" dirty="0"/>
              <a:t> </a:t>
            </a:r>
            <a:r>
              <a:rPr lang="en-US" sz="2400" dirty="0" err="1"/>
              <a:t>karepe</a:t>
            </a:r>
            <a:r>
              <a:rPr lang="en-US" sz="2400" dirty="0"/>
              <a:t>. 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15057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93" y="1962150"/>
            <a:ext cx="8393272" cy="2133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381" y="323702"/>
            <a:ext cx="2364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C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Gawe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Ukara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5793" y="978753"/>
            <a:ext cx="8246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Ayo </a:t>
            </a:r>
            <a:r>
              <a:rPr lang="en-US" sz="2400" dirty="0" err="1"/>
              <a:t>saiki</a:t>
            </a:r>
            <a:r>
              <a:rPr lang="en-US" sz="2400" dirty="0"/>
              <a:t> </a:t>
            </a:r>
            <a:r>
              <a:rPr lang="en-US" sz="2400" dirty="0" err="1"/>
              <a:t>ngecakake</a:t>
            </a:r>
            <a:r>
              <a:rPr lang="en-US" sz="2400" dirty="0"/>
              <a:t> </a:t>
            </a:r>
            <a:r>
              <a:rPr lang="en-US" sz="2400" dirty="0" err="1"/>
              <a:t>tetembungan</a:t>
            </a:r>
            <a:r>
              <a:rPr lang="en-US" sz="2400" dirty="0"/>
              <a:t> sing </a:t>
            </a:r>
            <a:r>
              <a:rPr lang="en-US" sz="2400" dirty="0" err="1"/>
              <a:t>wis</a:t>
            </a:r>
            <a:r>
              <a:rPr lang="en-US" sz="2400" dirty="0"/>
              <a:t> </a:t>
            </a:r>
            <a:r>
              <a:rPr lang="en-US" sz="2400" dirty="0" err="1"/>
              <a:t>kotegesi</a:t>
            </a:r>
            <a:r>
              <a:rPr lang="en-US" sz="2400" dirty="0"/>
              <a:t> </a:t>
            </a:r>
            <a:r>
              <a:rPr lang="en-US" sz="2400" dirty="0" err="1"/>
              <a:t>iku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conto</a:t>
            </a:r>
            <a:r>
              <a:rPr lang="en-US" sz="2400" dirty="0"/>
              <a:t> </a:t>
            </a:r>
            <a:r>
              <a:rPr lang="en-US" sz="2400" dirty="0" err="1"/>
              <a:t>ukarane</a:t>
            </a:r>
            <a:r>
              <a:rPr lang="en-US" sz="2400" dirty="0"/>
              <a:t>. </a:t>
            </a:r>
            <a:r>
              <a:rPr lang="en-US" sz="2400" dirty="0" err="1"/>
              <a:t>Gatekna</a:t>
            </a:r>
            <a:r>
              <a:rPr lang="en-US" sz="2400" dirty="0"/>
              <a:t> </a:t>
            </a:r>
            <a:r>
              <a:rPr lang="en-US" sz="2400" dirty="0" err="1"/>
              <a:t>conto</a:t>
            </a:r>
            <a:r>
              <a:rPr lang="en-US" sz="2400" dirty="0"/>
              <a:t>/</a:t>
            </a:r>
            <a:r>
              <a:rPr lang="en-US" sz="2400" dirty="0" err="1"/>
              <a:t>tuladhane</a:t>
            </a:r>
            <a:r>
              <a:rPr lang="en-US" sz="2400" dirty="0"/>
              <a:t>. 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01359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52400" y="133350"/>
            <a:ext cx="7772399" cy="780680"/>
            <a:chOff x="152400" y="267070"/>
            <a:chExt cx="6065805" cy="7806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6065805" cy="78068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533400" y="269282"/>
              <a:ext cx="5352115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2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Isine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Tembang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Ga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mbuh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16147" y="846922"/>
            <a:ext cx="776962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lphaUcPeriod"/>
              <a:tabLst>
                <a:tab pos="631825" algn="l"/>
              </a:tabLst>
            </a:pP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Golek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Isine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Tembang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Gambuh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Sarana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Mangsuli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</a:p>
          <a:p>
            <a:pPr>
              <a:tabLst>
                <a:tab pos="631825" algn="l"/>
              </a:tabLst>
            </a:pPr>
            <a:r>
              <a:rPr lang="en-US" sz="2800" b="1" dirty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    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Pitakonan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6300" y="1970306"/>
            <a:ext cx="3193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Wangsulana</a:t>
            </a:r>
            <a:r>
              <a:rPr lang="en-US" sz="2400" dirty="0"/>
              <a:t> </a:t>
            </a:r>
            <a:r>
              <a:rPr lang="en-US" sz="2400" dirty="0" err="1"/>
              <a:t>pitakonan</a:t>
            </a:r>
            <a:r>
              <a:rPr lang="en-US" sz="2400" dirty="0"/>
              <a:t> </a:t>
            </a:r>
            <a:r>
              <a:rPr lang="en-US" sz="2400" dirty="0" err="1"/>
              <a:t>bab</a:t>
            </a:r>
            <a:r>
              <a:rPr lang="en-US" sz="2400" dirty="0"/>
              <a:t> </a:t>
            </a:r>
            <a:r>
              <a:rPr lang="en-US" sz="2400" dirty="0" err="1"/>
              <a:t>tembang</a:t>
            </a:r>
            <a:r>
              <a:rPr lang="en-US" sz="2400" dirty="0"/>
              <a:t> </a:t>
            </a:r>
            <a:r>
              <a:rPr lang="en-US" sz="2400" dirty="0" err="1"/>
              <a:t>gambuh</a:t>
            </a:r>
            <a:r>
              <a:rPr lang="en-US" sz="2400" dirty="0"/>
              <a:t> </a:t>
            </a:r>
            <a:r>
              <a:rPr lang="en-US" sz="2400" dirty="0" err="1"/>
              <a:t>ngisor</a:t>
            </a:r>
            <a:r>
              <a:rPr lang="en-US" sz="2400" dirty="0"/>
              <a:t> </a:t>
            </a:r>
            <a:r>
              <a:rPr lang="en-US" sz="2400" dirty="0" err="1"/>
              <a:t>iki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ragam</a:t>
            </a:r>
            <a:r>
              <a:rPr lang="en-US" sz="2400" dirty="0"/>
              <a:t> </a:t>
            </a:r>
            <a:r>
              <a:rPr lang="en-US" sz="2400" dirty="0" err="1"/>
              <a:t>ngoko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krama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426" y="1504951"/>
            <a:ext cx="5174661" cy="309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6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381" y="323702"/>
            <a:ext cx="75576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Nulis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Isine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Tembang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Gambuh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Ragam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Krama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0100" y="1101626"/>
            <a:ext cx="207757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Saiki </a:t>
            </a:r>
            <a:r>
              <a:rPr lang="en-US" sz="2400" dirty="0" err="1"/>
              <a:t>tulisen</a:t>
            </a:r>
            <a:r>
              <a:rPr lang="en-US" sz="2400" dirty="0"/>
              <a:t> </a:t>
            </a:r>
            <a:r>
              <a:rPr lang="en-US" sz="2400" dirty="0" err="1"/>
              <a:t>isine</a:t>
            </a:r>
            <a:r>
              <a:rPr lang="en-US" sz="2400" dirty="0"/>
              <a:t> </a:t>
            </a:r>
            <a:r>
              <a:rPr lang="en-US" sz="2400" dirty="0" err="1"/>
              <a:t>tembang</a:t>
            </a:r>
            <a:r>
              <a:rPr lang="en-US" sz="2400" dirty="0"/>
              <a:t> </a:t>
            </a:r>
            <a:r>
              <a:rPr lang="en-US" sz="2400" dirty="0" err="1"/>
              <a:t>gambuh</a:t>
            </a:r>
            <a:r>
              <a:rPr lang="en-US" sz="2400" dirty="0"/>
              <a:t> “</a:t>
            </a:r>
            <a:r>
              <a:rPr lang="en-US" sz="2400" dirty="0" err="1"/>
              <a:t>Sekar</a:t>
            </a:r>
            <a:r>
              <a:rPr lang="en-US" sz="2400" dirty="0"/>
              <a:t> </a:t>
            </a:r>
            <a:r>
              <a:rPr lang="en-US" sz="2400" dirty="0" err="1"/>
              <a:t>Gambuh</a:t>
            </a:r>
            <a:r>
              <a:rPr lang="en-US" sz="2400" dirty="0"/>
              <a:t> Ping </a:t>
            </a:r>
            <a:r>
              <a:rPr lang="en-US" sz="2400" dirty="0" err="1"/>
              <a:t>Catur</a:t>
            </a:r>
            <a:r>
              <a:rPr lang="en-US" sz="2400" dirty="0"/>
              <a:t>”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ngarep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basa</a:t>
            </a:r>
            <a:r>
              <a:rPr lang="en-US" sz="2400" dirty="0"/>
              <a:t> </a:t>
            </a:r>
            <a:r>
              <a:rPr lang="en-US" sz="2400" dirty="0" err="1"/>
              <a:t>krama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673" y="1047750"/>
            <a:ext cx="6075827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24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270" y="2266950"/>
            <a:ext cx="6111909" cy="2158571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33350"/>
            <a:ext cx="8534400" cy="1490008"/>
            <a:chOff x="152400" y="267070"/>
            <a:chExt cx="5943600" cy="14900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5791200" cy="14900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419470"/>
              <a:ext cx="5562600" cy="11757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3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Piweling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lan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Nyritakake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Tembang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Gambuh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16147" y="1623358"/>
            <a:ext cx="70644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Golek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Piweling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Sajroning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Tembang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Gambuh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906" y="2165779"/>
            <a:ext cx="23424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Piweling</a:t>
            </a:r>
            <a:r>
              <a:rPr lang="en-US" sz="2400" dirty="0"/>
              <a:t> </a:t>
            </a:r>
            <a:r>
              <a:rPr lang="en-US" sz="2400" dirty="0" err="1"/>
              <a:t>utawa</a:t>
            </a:r>
            <a:r>
              <a:rPr lang="en-US" sz="2400" dirty="0"/>
              <a:t> </a:t>
            </a:r>
            <a:r>
              <a:rPr lang="en-US" sz="2400" dirty="0" err="1"/>
              <a:t>pesen</a:t>
            </a:r>
            <a:r>
              <a:rPr lang="en-US" sz="2400" dirty="0"/>
              <a:t> </a:t>
            </a:r>
            <a:r>
              <a:rPr lang="en-US" sz="2400" dirty="0" err="1"/>
              <a:t>kuwi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digoleki</a:t>
            </a:r>
            <a:r>
              <a:rPr lang="en-US" sz="2400" dirty="0"/>
              <a:t> </a:t>
            </a:r>
            <a:r>
              <a:rPr lang="en-US" sz="2400" dirty="0" err="1"/>
              <a:t>kanthi</a:t>
            </a:r>
            <a:r>
              <a:rPr lang="en-US" sz="2400" dirty="0"/>
              <a:t> </a:t>
            </a:r>
            <a:r>
              <a:rPr lang="en-US" sz="2400" dirty="0" err="1"/>
              <a:t>nlesih</a:t>
            </a:r>
            <a:r>
              <a:rPr lang="en-US" sz="2400" dirty="0"/>
              <a:t> </a:t>
            </a:r>
            <a:r>
              <a:rPr lang="en-US" sz="2400" dirty="0" err="1"/>
              <a:t>isine</a:t>
            </a:r>
            <a:r>
              <a:rPr lang="en-US" sz="2400" dirty="0"/>
              <a:t> </a:t>
            </a:r>
            <a:r>
              <a:rPr lang="en-US" sz="2400" dirty="0" err="1"/>
              <a:t>tembang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6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421</Words>
  <Application>Microsoft Office PowerPoint</Application>
  <PresentationFormat>On-screen Show (16:9)</PresentationFormat>
  <Paragraphs>41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Rofikah</cp:lastModifiedBy>
  <cp:revision>89</cp:revision>
  <dcterms:created xsi:type="dcterms:W3CDTF">2020-01-31T07:09:35Z</dcterms:created>
  <dcterms:modified xsi:type="dcterms:W3CDTF">2023-01-19T08:13:08Z</dcterms:modified>
</cp:coreProperties>
</file>